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4"/>
    <p:restoredTop sz="94648"/>
  </p:normalViewPr>
  <p:slideViewPr>
    <p:cSldViewPr snapToGrid="0">
      <p:cViewPr varScale="1">
        <p:scale>
          <a:sx n="112" d="100"/>
          <a:sy n="112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57F2-4334-9342-A447-50A419BCC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879E0-1C44-97E1-5471-FCF592DA5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E9F7C-08D4-6B53-64E0-6D72848A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433BE-9452-DD25-912C-21C364E23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CB506-BD96-2646-5AA6-7CFCB88E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48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7688-6461-A1D2-EE68-F39B1907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48B3D-7350-FEC3-04CB-AE3500037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0A220-B85A-5D42-0971-2C4509A31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552A9-3178-1D84-9036-10C9E3699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DB8A8-FD8A-BD0B-2375-32967E1A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30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162C1D-3670-8942-960F-9CAFC1C2F8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77D31C-F781-DD67-ACD4-C2741B723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60456-687B-B1B3-3DAB-9500CCAF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007B5-4C27-BD11-A23B-0815B9B9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466B7-8F2A-E0B4-1668-2EB8A634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66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DC0F-9B68-8754-F4AB-FDEA46EC4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E5479-B597-7C94-F360-485DF633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8ED8D-B6A1-197E-9F0A-0F0072501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B28E6-C369-1E17-D239-4C00EEF4B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82BCC-86F1-6A1C-59B8-949833DC8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91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9456-7F15-93F3-BF88-597C2FB7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06982-E6FE-094F-396D-3FEFCD773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82B0F-FE4B-4EE9-3034-4BC52610D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208F8-F628-45C2-357A-C58A2D4EA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FFAD6-257E-9C92-BA37-09162A1D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0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D2A19-F001-7183-7EDB-005C149DE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A708E-628C-ECEE-BF6D-243B16810A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BE9AC-E374-4FB1-89E3-5A8926DE5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50CDA-77DD-6842-CC92-5976D253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60937-9AEE-BADC-8591-D76945D23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472FF-9644-16B9-71D4-8CC8C8DD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64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A78F-0494-6242-CDEE-27FA7FFB9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7714E-80CB-FEE7-A73A-C36F3396E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E3155-0316-B2B2-B99B-9F1C07D58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842D6-3F14-EB83-230F-62E142799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5EFBA-58D3-5638-383B-5AA9F3A43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0DD08F-9D96-C422-220E-46543F76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BEB0D8-D91B-BA56-4C7D-2CD37DAF6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07D825-B741-3E81-0ECB-3B40E604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1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14F-6F2F-D5DD-A74F-0BD63080D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751A9C-B7E4-72F3-0A96-1C62BCEE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11317-CF46-01E8-2DF3-F5B1EA02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3AD78-4DCB-789A-0853-23CEF09DD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28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260DF8-0925-AB8F-852C-DBC382C0D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F106B-A700-3775-00BF-6806FF4E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CA84D-0B32-A712-428E-517CB4785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3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7DA4-7535-9E35-9E0B-19844205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10EBF-220C-BC1A-6F15-74AC3D5D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D34FD-8DC3-DD3F-BECF-0D9CDFB3A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94F78-0C49-AFD4-FC9B-6E18E7060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0DC58-FD98-D53A-1145-2729B6A30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35F4E-9310-8331-4B2C-7E857CDA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27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BD7C-5139-06B1-D2D7-282DAB54B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BAE5C-FF62-C673-45FD-A4DF071221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B2011-ADD5-BD70-9552-240C6781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1B864-2D16-1FAB-4E4E-0F07C3ED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AF212-E9DF-1F44-E91B-8C4C87353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A3063-B40D-2B06-6EAD-6B25B837F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11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AF3AC8-A18C-1C5C-1258-8A5FEFC0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D5A05-341A-C117-9F28-F02D7C425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E2AF7-CB83-B6EC-8D5D-A57F59292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2518A-017D-40DE-99D0-38449BFDB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2BB56-B4E5-C85E-3DFF-A61191769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5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through a microscope&#10;&#10;Description automatically generated">
            <a:extLst>
              <a:ext uri="{FF2B5EF4-FFF2-40B4-BE49-F238E27FC236}">
                <a16:creationId xmlns:a16="http://schemas.microsoft.com/office/drawing/2014/main" id="{D51C3728-2C0C-CD52-F81A-E446EF0AE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48" y="322300"/>
            <a:ext cx="4709751" cy="6279668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49C421E9-F05C-C302-0D4D-3BC5C25DB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862" y="2880089"/>
            <a:ext cx="3866658" cy="3840751"/>
          </a:xfrm>
          <a:prstGeom prst="rect">
            <a:avLst/>
          </a:prstGeom>
        </p:spPr>
      </p:pic>
      <p:pic>
        <p:nvPicPr>
          <p:cNvPr id="5" name="Picture 4" descr="A close up of a cell&#10;&#10;Description automatically generated">
            <a:extLst>
              <a:ext uri="{FF2B5EF4-FFF2-40B4-BE49-F238E27FC236}">
                <a16:creationId xmlns:a16="http://schemas.microsoft.com/office/drawing/2014/main" id="{5DDCC9CD-6E6E-CA8D-21A3-D7AAD8AAB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272" y="155448"/>
            <a:ext cx="2851353" cy="25378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FD59C8-327A-40C5-7FD5-0B8CE64BB896}"/>
              </a:ext>
            </a:extLst>
          </p:cNvPr>
          <p:cNvSpPr txBox="1"/>
          <p:nvPr/>
        </p:nvSpPr>
        <p:spPr>
          <a:xfrm>
            <a:off x="8837625" y="2880089"/>
            <a:ext cx="24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86BAD-896E-3BA5-1178-34646E662FA3}"/>
              </a:ext>
            </a:extLst>
          </p:cNvPr>
          <p:cNvSpPr txBox="1"/>
          <p:nvPr/>
        </p:nvSpPr>
        <p:spPr>
          <a:xfrm>
            <a:off x="6457950" y="5715000"/>
            <a:ext cx="14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0605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net in a stream&#10;&#10;Description automatically generated">
            <a:extLst>
              <a:ext uri="{FF2B5EF4-FFF2-40B4-BE49-F238E27FC236}">
                <a16:creationId xmlns:a16="http://schemas.microsoft.com/office/drawing/2014/main" id="{6AAEAF60-3FB2-CEBA-6D27-E32A691EC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9"/>
          <a:stretch/>
        </p:blipFill>
        <p:spPr>
          <a:xfrm>
            <a:off x="318134" y="182880"/>
            <a:ext cx="3964306" cy="3406140"/>
          </a:xfrm>
          <a:prstGeom prst="rect">
            <a:avLst/>
          </a:prstGeom>
        </p:spPr>
      </p:pic>
      <p:pic>
        <p:nvPicPr>
          <p:cNvPr id="7" name="Picture 6" descr="A hand holding a fish&#10;&#10;Description automatically generated">
            <a:extLst>
              <a:ext uri="{FF2B5EF4-FFF2-40B4-BE49-F238E27FC236}">
                <a16:creationId xmlns:a16="http://schemas.microsoft.com/office/drawing/2014/main" id="{2E22C32D-0B40-E9FD-7D95-A345ED814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135" y="607218"/>
            <a:ext cx="7524751" cy="5643563"/>
          </a:xfrm>
          <a:prstGeom prst="rect">
            <a:avLst/>
          </a:prstGeom>
        </p:spPr>
      </p:pic>
      <p:pic>
        <p:nvPicPr>
          <p:cNvPr id="9" name="Picture 8" descr="A hand holding a fish&#10;&#10;Description automatically generated">
            <a:extLst>
              <a:ext uri="{FF2B5EF4-FFF2-40B4-BE49-F238E27FC236}">
                <a16:creationId xmlns:a16="http://schemas.microsoft.com/office/drawing/2014/main" id="{1DF490E1-5406-3699-ECA7-84E0DD0F8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4" y="3779043"/>
            <a:ext cx="3964306" cy="297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77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</Words>
  <Application>Microsoft Macintosh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O Diallo</dc:creator>
  <cp:lastModifiedBy>Jessica O Diallo</cp:lastModifiedBy>
  <cp:revision>2</cp:revision>
  <dcterms:created xsi:type="dcterms:W3CDTF">2024-05-01T05:27:19Z</dcterms:created>
  <dcterms:modified xsi:type="dcterms:W3CDTF">2024-05-01T05:36:00Z</dcterms:modified>
</cp:coreProperties>
</file>